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"/>
  </p:notesMasterIdLst>
  <p:sldIdLst>
    <p:sldId id="259" r:id="rId2"/>
  </p:sldIdLst>
  <p:sldSz cx="9144000" cy="6858000" type="screen4x3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7F7"/>
    <a:srgbClr val="ABC3DF"/>
    <a:srgbClr val="66B7D4"/>
    <a:srgbClr val="5BB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14E167E3-7FE0-4470-81EC-2F7BF25E379A}" type="datetimeFigureOut">
              <a:rPr kumimoji="1" lang="ja-JP" altLang="en-US" smtClean="0"/>
              <a:t>2019/6/11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EFD57478-187D-4ED5-AD98-44AE87B85E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77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57478-187D-4ED5-AD98-44AE87B85E2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95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EDA5-3C76-4143-9B53-4CEC36F08D1B}" type="datetimeFigureOut">
              <a:rPr kumimoji="1" lang="ja-JP" altLang="en-US" smtClean="0"/>
              <a:t>2019/6/11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83F0-AC3E-40C6-9491-4EF1F0006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EDA5-3C76-4143-9B53-4CEC36F08D1B}" type="datetimeFigureOut">
              <a:rPr kumimoji="1" lang="ja-JP" altLang="en-US" smtClean="0"/>
              <a:t>2019/6/11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83F0-AC3E-40C6-9491-4EF1F0006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EDA5-3C76-4143-9B53-4CEC36F08D1B}" type="datetimeFigureOut">
              <a:rPr kumimoji="1" lang="ja-JP" altLang="en-US" smtClean="0"/>
              <a:t>2019/6/11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83F0-AC3E-40C6-9491-4EF1F0006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EDA5-3C76-4143-9B53-4CEC36F08D1B}" type="datetimeFigureOut">
              <a:rPr kumimoji="1" lang="ja-JP" altLang="en-US" smtClean="0"/>
              <a:t>2019/6/11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83F0-AC3E-40C6-9491-4EF1F0006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EDA5-3C76-4143-9B53-4CEC36F08D1B}" type="datetimeFigureOut">
              <a:rPr kumimoji="1" lang="ja-JP" altLang="en-US" smtClean="0"/>
              <a:t>2019/6/11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83F0-AC3E-40C6-9491-4EF1F0006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EDA5-3C76-4143-9B53-4CEC36F08D1B}" type="datetimeFigureOut">
              <a:rPr kumimoji="1" lang="ja-JP" altLang="en-US" smtClean="0"/>
              <a:t>2019/6/11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83F0-AC3E-40C6-9491-4EF1F0006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EDA5-3C76-4143-9B53-4CEC36F08D1B}" type="datetimeFigureOut">
              <a:rPr kumimoji="1" lang="ja-JP" altLang="en-US" smtClean="0"/>
              <a:t>2019/6/11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83F0-AC3E-40C6-9491-4EF1F0006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EDA5-3C76-4143-9B53-4CEC36F08D1B}" type="datetimeFigureOut">
              <a:rPr kumimoji="1" lang="ja-JP" altLang="en-US" smtClean="0"/>
              <a:t>2019/6/11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83F0-AC3E-40C6-9491-4EF1F0006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EDA5-3C76-4143-9B53-4CEC36F08D1B}" type="datetimeFigureOut">
              <a:rPr kumimoji="1" lang="ja-JP" altLang="en-US" smtClean="0"/>
              <a:t>2019/6/11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83F0-AC3E-40C6-9491-4EF1F0006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EDA5-3C76-4143-9B53-4CEC36F08D1B}" type="datetimeFigureOut">
              <a:rPr kumimoji="1" lang="ja-JP" altLang="en-US" smtClean="0"/>
              <a:t>2019/6/11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83F0-AC3E-40C6-9491-4EF1F0006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EDA5-3C76-4143-9B53-4CEC36F08D1B}" type="datetimeFigureOut">
              <a:rPr kumimoji="1" lang="ja-JP" altLang="en-US" smtClean="0"/>
              <a:t>2019/6/11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83F0-AC3E-40C6-9491-4EF1F0006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3EDA5-3C76-4143-9B53-4CEC36F08D1B}" type="datetimeFigureOut">
              <a:rPr kumimoji="1" lang="ja-JP" altLang="en-US" smtClean="0"/>
              <a:t>2019/6/11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283F0-AC3E-40C6-9491-4EF1F0006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lum bright="24000" contrast="-26000"/>
          </a:blip>
          <a:srcRect/>
          <a:stretch>
            <a:fillRect/>
          </a:stretch>
        </p:blipFill>
        <p:spPr bwMode="auto">
          <a:xfrm>
            <a:off x="-104195" y="-97262"/>
            <a:ext cx="9302603" cy="8275441"/>
          </a:xfrm>
          <a:prstGeom prst="rect">
            <a:avLst/>
          </a:prstGeom>
          <a:noFill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709364" y="119491"/>
            <a:ext cx="5892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28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HGP創英角ﾎﾟｯﾌﾟ体" pitchFamily="50" charset="-128"/>
                <a:ea typeface="HGP創英角ﾎﾟｯﾌﾟ体" pitchFamily="50" charset="-128"/>
                <a:cs typeface="Aharoni" pitchFamily="2" charset="-79"/>
              </a:rPr>
              <a:t>どんぐり植樹イベントを行いました！</a:t>
            </a:r>
            <a:endParaRPr kumimoji="1" 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P創英角ﾎﾟｯﾌﾟ体" pitchFamily="50" charset="-128"/>
              <a:ea typeface="HGP創英角ﾎﾟｯﾌﾟ体" pitchFamily="50" charset="-128"/>
              <a:cs typeface="Aharoni" pitchFamily="2" charset="-79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514651" y="1391435"/>
            <a:ext cx="19442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HGP創英角ﾎﾟｯﾌﾟ体" pitchFamily="50" charset="-128"/>
                <a:cs typeface="Arial" pitchFamily="34" charset="0"/>
              </a:rPr>
              <a:t>くるくる</a:t>
            </a:r>
            <a:r>
              <a:rPr kumimoji="1" 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HGP創英角ﾎﾟｯﾌﾟ体" pitchFamily="50" charset="-128"/>
                <a:cs typeface="Arial" pitchFamily="34" charset="0"/>
              </a:rPr>
              <a:t>トトロを作ったよ☆</a:t>
            </a:r>
            <a:endParaRPr kumimoji="1" lang="en-US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HGP創英角ﾎﾟｯﾌﾟ体" pitchFamily="50" charset="-128"/>
              <a:cs typeface="Arial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846459" y="1280860"/>
            <a:ext cx="22557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HGP創英角ﾎﾟｯﾌﾟ体" pitchFamily="50" charset="-128"/>
                <a:cs typeface="Arial" pitchFamily="34" charset="0"/>
              </a:rPr>
              <a:t>木杭に自分の名前を書いたよ♪</a:t>
            </a:r>
            <a:endParaRPr kumimoji="1" 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610082" y="3159778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HGP創英角ﾎﾟｯﾌﾟ体" pitchFamily="50" charset="-128"/>
                <a:cs typeface="Arial" pitchFamily="34" charset="0"/>
              </a:rPr>
              <a:t>どんぐりの苗を植えたよ☆</a:t>
            </a:r>
            <a:endParaRPr kumimoji="1" 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-67538" y="1406313"/>
            <a:ext cx="28280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ＭＳ Ｐゴシック" pitchFamily="50" charset="-128"/>
              </a:rPr>
              <a:t>お母さんと相談してクイズがんばったよ！</a:t>
            </a:r>
            <a:endParaRPr kumimoji="1" 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ＭＳ Ｐゴシック" pitchFamily="50" charset="-128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58339" y="4990793"/>
            <a:ext cx="23762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ＭＳ Ｐゴシック" pitchFamily="50" charset="-128"/>
              </a:rPr>
              <a:t>どんぐり拾いもしたよ！</a:t>
            </a:r>
            <a:endParaRPr kumimoji="1" 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創英角ﾎﾟｯﾌﾟ体" panose="040B0A09000000000000" pitchFamily="49" charset="-128"/>
              <a:ea typeface="HG創英角ﾎﾟｯﾌﾟ体" panose="040B0A09000000000000" pitchFamily="49" charset="-128"/>
              <a:cs typeface="ＭＳ Ｐゴシック" pitchFamily="50" charset="-128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6860245" y="3032348"/>
            <a:ext cx="21226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HGP創英角ﾎﾟｯﾌﾟ体" pitchFamily="50" charset="-128"/>
                <a:cs typeface="Arial" pitchFamily="34" charset="0"/>
              </a:rPr>
              <a:t>大きく大きく</a:t>
            </a:r>
            <a:r>
              <a:rPr kumimoji="1" 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HGP創英角ﾎﾟｯﾌﾟ体" pitchFamily="50" charset="-128"/>
                <a:cs typeface="Arial" pitchFamily="34" charset="0"/>
              </a:rPr>
              <a:t>なりますように</a:t>
            </a:r>
            <a:r>
              <a:rPr kumimoji="1" 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創英角ﾎﾟｯﾌﾟ体" pitchFamily="50" charset="-128"/>
                <a:ea typeface="ＭＳ 明朝" pitchFamily="17" charset="-128"/>
                <a:cs typeface="Arial" pitchFamily="34" charset="0"/>
              </a:rPr>
              <a:t>❤</a:t>
            </a:r>
            <a:endParaRPr kumimoji="1" 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19340" y="671012"/>
            <a:ext cx="90730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AR丸ゴシック体M"/>
                <a:cs typeface="Arial" pitchFamily="34" charset="0"/>
              </a:rPr>
              <a:t>    R1.6.8(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AR丸ゴシック体M"/>
                <a:cs typeface="Arial" pitchFamily="34" charset="0"/>
              </a:rPr>
              <a:t>土</a:t>
            </a: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AR丸ゴシック体M"/>
                <a:cs typeface="Arial" pitchFamily="34" charset="0"/>
              </a:rPr>
              <a:t>)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AR丸ゴシック体M"/>
                <a:cs typeface="Arial" pitchFamily="34" charset="0"/>
              </a:rPr>
              <a:t>に今回で</a:t>
            </a: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AR丸ゴシック体M"/>
                <a:cs typeface="Arial" pitchFamily="34" charset="0"/>
              </a:rPr>
              <a:t>13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AR丸ゴシック体M"/>
                <a:cs typeface="Arial" pitchFamily="34" charset="0"/>
              </a:rPr>
              <a:t>回目となる、どんぐり植樹イベント</a:t>
            </a:r>
            <a:r>
              <a:rPr lang="ja-JP" altLang="en-US" sz="1200" dirty="0" smtClean="0">
                <a:latin typeface="Century" pitchFamily="18" charset="0"/>
                <a:ea typeface="AR丸ゴシック体M"/>
                <a:cs typeface="Arial" pitchFamily="34" charset="0"/>
              </a:rPr>
              <a:t>を開催し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AR丸ゴシック体M"/>
                <a:cs typeface="Arial" pitchFamily="34" charset="0"/>
              </a:rPr>
              <a:t>ました。梅雨入りして天候が不安でしたが、朝にはしっかり晴れて、青空の下無事に「はピカの森」でどんぐり植樹を行うことができました♪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AR丸ゴシック体M"/>
                <a:cs typeface="Arial" pitchFamily="34" charset="0"/>
              </a:rPr>
              <a:t>　今年は、歯に関するちょっと難しいクイズをしたり、口の筋肉をトレーニングできる工作を作ったり、とても楽しいひとときを過ごすことができました！その様子を少しご紹介したいと思います！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193360" y="6404166"/>
            <a:ext cx="4908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3350" algn="just">
              <a:spcAft>
                <a:spcPts val="0"/>
              </a:spcAft>
            </a:pPr>
            <a:r>
              <a:rPr lang="ja-JP" altLang="en-US" sz="1200" kern="100" dirty="0" smtClean="0">
                <a:latin typeface="Century" panose="02040604050505020304" pitchFamily="18" charset="0"/>
                <a:ea typeface="AR丸ゴシック体M"/>
                <a:cs typeface="Arial" panose="020B0604020202020204" pitchFamily="34" charset="0"/>
              </a:rPr>
              <a:t>　</a:t>
            </a:r>
            <a:r>
              <a:rPr lang="ja-JP" altLang="ja-JP" sz="1200" kern="100" dirty="0" smtClean="0">
                <a:latin typeface="Century" panose="02040604050505020304" pitchFamily="18" charset="0"/>
                <a:ea typeface="AR丸ゴシック体M"/>
                <a:cs typeface="Arial" panose="020B0604020202020204" pitchFamily="34" charset="0"/>
              </a:rPr>
              <a:t>参加</a:t>
            </a:r>
            <a:r>
              <a:rPr lang="ja-JP" altLang="ja-JP" sz="1200" kern="100" dirty="0">
                <a:latin typeface="Century" panose="02040604050505020304" pitchFamily="18" charset="0"/>
                <a:ea typeface="AR丸ゴシック体M"/>
                <a:cs typeface="Arial" panose="020B0604020202020204" pitchFamily="34" charset="0"/>
              </a:rPr>
              <a:t>してくださった皆様、本当にありがとうございました</a:t>
            </a:r>
            <a:r>
              <a:rPr lang="ja-JP" altLang="ja-JP" sz="1200" kern="100" dirty="0" smtClean="0">
                <a:latin typeface="Century" panose="02040604050505020304" pitchFamily="18" charset="0"/>
                <a:ea typeface="AR丸ゴシック体M"/>
                <a:cs typeface="Arial" panose="020B0604020202020204" pitchFamily="34" charset="0"/>
              </a:rPr>
              <a:t>！</a:t>
            </a:r>
            <a:r>
              <a:rPr lang="ja-JP" altLang="en-US" sz="1200" kern="100" dirty="0" smtClean="0">
                <a:latin typeface="Century" panose="02040604050505020304" pitchFamily="18" charset="0"/>
                <a:ea typeface="AR丸ゴシック体M"/>
                <a:cs typeface="Arial" panose="020B0604020202020204" pitchFamily="34" charset="0"/>
              </a:rPr>
              <a:t>！</a:t>
            </a:r>
            <a:endParaRPr lang="en-US" altLang="ja-JP" sz="1200" kern="100" dirty="0" smtClean="0">
              <a:latin typeface="Century" panose="02040604050505020304" pitchFamily="18" charset="0"/>
              <a:ea typeface="AR丸ゴシック体M"/>
              <a:cs typeface="Arial" panose="020B0604020202020204" pitchFamily="34" charset="0"/>
            </a:endParaRPr>
          </a:p>
          <a:p>
            <a:pPr indent="133350" algn="just">
              <a:spcAft>
                <a:spcPts val="0"/>
              </a:spcAft>
            </a:pPr>
            <a:r>
              <a:rPr lang="ja-JP" altLang="en-US" sz="1200" kern="10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また、今後もイベントを企画した際にはぜひご参加ください</a:t>
            </a:r>
            <a:r>
              <a:rPr lang="ja-JP" altLang="en-US" sz="12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♪</a:t>
            </a:r>
            <a:endParaRPr lang="ja-JP" altLang="ja-JP" sz="12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9" y="1722262"/>
            <a:ext cx="2049166" cy="144858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06" y="1621197"/>
            <a:ext cx="2066200" cy="154965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073" y="1631680"/>
            <a:ext cx="2072867" cy="155465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4"/>
          <a:stretch/>
        </p:blipFill>
        <p:spPr>
          <a:xfrm>
            <a:off x="6803333" y="1521713"/>
            <a:ext cx="2298872" cy="151563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58" y="3401064"/>
            <a:ext cx="2188870" cy="164165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96" y="3402629"/>
            <a:ext cx="2186783" cy="164008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2"/>
          <a:stretch/>
        </p:blipFill>
        <p:spPr>
          <a:xfrm>
            <a:off x="6790587" y="3316002"/>
            <a:ext cx="2311618" cy="13592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5" r="4883"/>
          <a:stretch/>
        </p:blipFill>
        <p:spPr>
          <a:xfrm>
            <a:off x="116727" y="5412864"/>
            <a:ext cx="2064162" cy="1368727"/>
          </a:xfrm>
          <a:prstGeom prst="rect">
            <a:avLst/>
          </a:prstGeom>
        </p:spPr>
      </p:pic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-31571" y="3154601"/>
            <a:ext cx="24814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ＭＳ Ｐゴシック" pitchFamily="50" charset="-128"/>
              </a:rPr>
              <a:t>クイズの正解して、景品ゲット☆</a:t>
            </a:r>
            <a:endParaRPr kumimoji="1" 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創英角ﾎﾟｯﾌﾟ体" panose="040B0A09000000000000" pitchFamily="49" charset="-128"/>
              <a:ea typeface="HG創英角ﾎﾟｯﾌﾟ体" panose="040B0A09000000000000" pitchFamily="49" charset="-128"/>
              <a:cs typeface="ＭＳ Ｐゴシック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6" y="3415353"/>
            <a:ext cx="2070573" cy="155293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6" y="5220937"/>
            <a:ext cx="2113964" cy="1585473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333" y="4722575"/>
            <a:ext cx="2298872" cy="1724154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35633" y="5300567"/>
            <a:ext cx="1740120" cy="130509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0"/>
          <a:stretch/>
        </p:blipFill>
        <p:spPr>
          <a:xfrm>
            <a:off x="5299056" y="5070838"/>
            <a:ext cx="1466209" cy="1212144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89" y="5086950"/>
            <a:ext cx="1594709" cy="11960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112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AR丸ゴシック体M</vt:lpstr>
      <vt:lpstr>HGP創英角ﾎﾟｯﾌﾟ体</vt:lpstr>
      <vt:lpstr>HG創英角ﾎﾟｯﾌﾟ体</vt:lpstr>
      <vt:lpstr>ＭＳ Ｐゴシック</vt:lpstr>
      <vt:lpstr>ＭＳ 明朝</vt:lpstr>
      <vt:lpstr>Aharoni</vt:lpstr>
      <vt:lpstr>Arial</vt:lpstr>
      <vt:lpstr>Calibri</vt:lpstr>
      <vt:lpstr>Century</vt:lpstr>
      <vt:lpstr>Times New Roman</vt:lpstr>
      <vt:lpstr>Office テーマ</vt:lpstr>
      <vt:lpstr>PowerPoint プレゼンテーション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oneuser</dc:creator>
  <cp:lastModifiedBy>oneuser</cp:lastModifiedBy>
  <cp:revision>38</cp:revision>
  <cp:lastPrinted>2019-06-11T04:12:40Z</cp:lastPrinted>
  <dcterms:created xsi:type="dcterms:W3CDTF">2016-06-05T06:48:06Z</dcterms:created>
  <dcterms:modified xsi:type="dcterms:W3CDTF">2019-06-11T04:12:41Z</dcterms:modified>
</cp:coreProperties>
</file>